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60" r:id="rId4"/>
    <p:sldId id="259" r:id="rId5"/>
    <p:sldId id="262" r:id="rId6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014A8C-E6F8-4D5C-8E20-C232C9106BB1}" v="1" dt="2025-05-27T13:38:17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sham alg" userId="e5e67c3535358de9" providerId="LiveId" clId="{8178A825-E4C6-4A56-ACF1-88DECAC26D4E}"/>
    <pc:docChg chg="delSld">
      <pc:chgData name="hisham alg" userId="e5e67c3535358de9" providerId="LiveId" clId="{8178A825-E4C6-4A56-ACF1-88DECAC26D4E}" dt="2025-05-27T13:36:37.634" v="1" actId="2696"/>
      <pc:docMkLst>
        <pc:docMk/>
      </pc:docMkLst>
      <pc:sldChg chg="del">
        <pc:chgData name="hisham alg" userId="e5e67c3535358de9" providerId="LiveId" clId="{8178A825-E4C6-4A56-ACF1-88DECAC26D4E}" dt="2025-05-27T13:36:34.179" v="0" actId="2696"/>
        <pc:sldMkLst>
          <pc:docMk/>
          <pc:sldMk cId="3544505871" sldId="261"/>
        </pc:sldMkLst>
      </pc:sldChg>
      <pc:sldChg chg="del">
        <pc:chgData name="hisham alg" userId="e5e67c3535358de9" providerId="LiveId" clId="{8178A825-E4C6-4A56-ACF1-88DECAC26D4E}" dt="2025-05-27T13:36:37.634" v="1" actId="2696"/>
        <pc:sldMkLst>
          <pc:docMk/>
          <pc:sldMk cId="3418464537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D4D672D-DCE8-4EAF-B2F8-50630E02EF26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7919872-A335-44F7-861C-1854774C3562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47771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19872-A335-44F7-861C-1854774C3562}" type="slidenum">
              <a:rPr lang="ar-SA" smtClean="0"/>
              <a:t>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1493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41FC-A4C3-1C24-3DCD-34A2E4DE5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00608-C5F3-C74A-CCFE-01488A0B8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BE3B3-8E4F-7B58-A186-D71ED24D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627A6-BDA1-46AE-239D-D5F00620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145CC-05A6-7E66-762F-D20963C0C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53149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FF27-77BD-0430-0272-D2E29BC5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8CA64-8067-2118-F429-A7BD53D5B6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545EF-F4A9-D720-A471-22407D56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B7EE2-AB31-644C-0489-0A46DE42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589F8-0315-8AFC-339B-BBACC543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48819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DCCCD8-186C-E4FE-C4CD-2EE6C26A63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4CE61-BB6C-FC08-89B1-FD7CCEB762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30C99-4598-0918-236F-B78F257F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18C08-6303-D847-42B3-F348EC29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D707C-9CB6-1E26-FFC0-81010FE5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13180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672E-D3D8-77A7-0A2F-6174E4F3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7C17-83BF-A2C8-B49C-5E0987CE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43D52-C9A9-B5EE-BA90-4CA42F2D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C5C96-FD80-729E-59FD-5C50DA30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FF44D-0339-9D7B-FC2D-53D46A21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0414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47C6-0C05-8AB9-5AF8-AD263161C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77BA7-80B0-78E6-9FD0-C9E88B988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4E7D2-BBAD-733F-7437-8C8BDAF86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571B1-1B96-AEE1-63F4-6A068F4B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32B6E-2AED-6DDD-EEE7-16F8F5F7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7467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877F-02B8-B8C8-6A6B-3F648937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84610-819B-34D6-DBA3-6CDF8B71F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D5F44E-3008-CFA4-8FF8-3C1E02D88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8A0C7-E6D3-78C4-0C2A-23EFDADE5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636D1-338E-60D1-2171-72F9B42E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F5FF8-935D-0EF0-A887-57193177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1025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95C2F-1294-2985-9215-C8FEB6303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BE5C0-A5E4-3B3A-2551-9D0016D72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3A21D-D222-507F-9DD9-1046DB9E6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8C5A2-CB5A-585F-EAC1-433CC12C0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999AE-1943-B324-E370-45FF426DA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C2093-E232-F713-EE65-49E9D42A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3C055-44A0-05B9-ADFC-791D3EEB3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DE28B-901D-3B0E-4255-2651F970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8224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80D9-36FA-4311-FF4A-803C2A85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C5590-575D-28B6-66D2-ECC3C4893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3FF87-E60E-B520-9321-1F6C10FB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897FD-57C1-C0D2-5E74-E014D532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6908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A95C37-CBE6-0187-666D-65D5E429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DB285-3B22-437A-17AE-CACB1DABF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88F35-5A2C-17C6-769B-FFB13E41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2909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4491-9283-A2E7-64ED-7A3EA5F6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D93E9-44F4-23B8-FFE6-93342FC99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947FA-770D-1065-E666-680AE08C7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E78FE-BC5A-D1D6-DEF7-40CF2815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A8B3F-BB03-4C0A-8491-46C51FD95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745B8-C0A8-2DDE-9918-0EABB7A8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9145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6B84-5B4F-FA9A-25C7-CE5985CD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5BF8F0-8B49-14E1-73D1-5128CCA62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C1D4D-AF3F-4F21-7878-2C7AB3D81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64925-0831-8B19-8D8C-31DE82E5B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4D8F7-AF2A-C42F-6B0C-FBF344FE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7E73C-B833-2A3E-F4C6-F26552CE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0856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B45A3-58AE-2533-FB17-C3589568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86F91-D4F6-4507-63DC-84A45B001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E42A4-D31F-74F1-7664-C0BED81D6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E94A78-E363-42B8-8DF0-EAF3F616621A}" type="datetimeFigureOut">
              <a:rPr lang="ar-SA" smtClean="0"/>
              <a:t>30/11/46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F0830-DF74-D994-6B84-83DD51EC3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F3381-FAC0-792A-0086-F1389ECF8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244B03-14D0-4D1A-B6F6-61B054392F80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594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4a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4" Type="http://schemas.openxmlformats.org/officeDocument/2006/relationships/video" Target="../media/media4.mp4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6.mp4"/><Relationship Id="rId7" Type="http://schemas.openxmlformats.org/officeDocument/2006/relationships/image" Target="../media/image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8.mp4"/><Relationship Id="rId7" Type="http://schemas.openxmlformats.org/officeDocument/2006/relationships/image" Target="../media/image6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8.mp4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خلفية العمل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الايفون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D4BDA5B0-0C2F-96FE-D635-63544DB3E23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470" y="516043"/>
            <a:ext cx="2699913" cy="5566833"/>
          </a:xfrm>
          <a:prstGeom prst="rect">
            <a:avLst/>
          </a:prstGeom>
          <a:ln>
            <a:noFill/>
          </a:ln>
        </p:spPr>
      </p:pic>
      <p:sp>
        <p:nvSpPr>
          <p:cNvPr id="40" name="خلفية الايفون">
            <a:extLst>
              <a:ext uri="{FF2B5EF4-FFF2-40B4-BE49-F238E27FC236}">
                <a16:creationId xmlns:a16="http://schemas.microsoft.com/office/drawing/2014/main" id="{CD8CBF9D-AC7D-FF39-60FE-0B21F6F79CBE}"/>
              </a:ext>
            </a:extLst>
          </p:cNvPr>
          <p:cNvSpPr/>
          <p:nvPr/>
        </p:nvSpPr>
        <p:spPr>
          <a:xfrm>
            <a:off x="2919078" y="609638"/>
            <a:ext cx="2520462" cy="5379642"/>
          </a:xfrm>
          <a:custGeom>
            <a:avLst/>
            <a:gdLst>
              <a:gd name="connsiteX0" fmla="*/ 362821 w 2520462"/>
              <a:gd name="connsiteY0" fmla="*/ 0 h 5379642"/>
              <a:gd name="connsiteX1" fmla="*/ 2157641 w 2520462"/>
              <a:gd name="connsiteY1" fmla="*/ 0 h 5379642"/>
              <a:gd name="connsiteX2" fmla="*/ 2520462 w 2520462"/>
              <a:gd name="connsiteY2" fmla="*/ 362821 h 5379642"/>
              <a:gd name="connsiteX3" fmla="*/ 2520462 w 2520462"/>
              <a:gd name="connsiteY3" fmla="*/ 5016821 h 5379642"/>
              <a:gd name="connsiteX4" fmla="*/ 2157641 w 2520462"/>
              <a:gd name="connsiteY4" fmla="*/ 5379642 h 5379642"/>
              <a:gd name="connsiteX5" fmla="*/ 362821 w 2520462"/>
              <a:gd name="connsiteY5" fmla="*/ 5379642 h 5379642"/>
              <a:gd name="connsiteX6" fmla="*/ 0 w 2520462"/>
              <a:gd name="connsiteY6" fmla="*/ 5016821 h 5379642"/>
              <a:gd name="connsiteX7" fmla="*/ 0 w 2520462"/>
              <a:gd name="connsiteY7" fmla="*/ 362821 h 5379642"/>
              <a:gd name="connsiteX8" fmla="*/ 362821 w 2520462"/>
              <a:gd name="connsiteY8" fmla="*/ 0 h 5379642"/>
              <a:gd name="connsiteX9" fmla="*/ 995631 w 2520462"/>
              <a:gd name="connsiteY9" fmla="*/ 82504 h 5379642"/>
              <a:gd name="connsiteX10" fmla="*/ 900231 w 2520462"/>
              <a:gd name="connsiteY10" fmla="*/ 177904 h 5379642"/>
              <a:gd name="connsiteX11" fmla="*/ 995631 w 2520462"/>
              <a:gd name="connsiteY11" fmla="*/ 273304 h 5379642"/>
              <a:gd name="connsiteX12" fmla="*/ 1524831 w 2520462"/>
              <a:gd name="connsiteY12" fmla="*/ 273304 h 5379642"/>
              <a:gd name="connsiteX13" fmla="*/ 1620231 w 2520462"/>
              <a:gd name="connsiteY13" fmla="*/ 177904 h 5379642"/>
              <a:gd name="connsiteX14" fmla="*/ 1524831 w 2520462"/>
              <a:gd name="connsiteY14" fmla="*/ 82504 h 5379642"/>
              <a:gd name="connsiteX15" fmla="*/ 995631 w 2520462"/>
              <a:gd name="connsiteY15" fmla="*/ 82504 h 537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20462" h="5379642">
                <a:moveTo>
                  <a:pt x="362821" y="0"/>
                </a:moveTo>
                <a:lnTo>
                  <a:pt x="2157641" y="0"/>
                </a:lnTo>
                <a:cubicBezTo>
                  <a:pt x="2358022" y="0"/>
                  <a:pt x="2520462" y="162440"/>
                  <a:pt x="2520462" y="362821"/>
                </a:cubicBezTo>
                <a:lnTo>
                  <a:pt x="2520462" y="5016821"/>
                </a:lnTo>
                <a:cubicBezTo>
                  <a:pt x="2520462" y="5217202"/>
                  <a:pt x="2358022" y="5379642"/>
                  <a:pt x="2157641" y="5379642"/>
                </a:cubicBezTo>
                <a:lnTo>
                  <a:pt x="362821" y="5379642"/>
                </a:lnTo>
                <a:cubicBezTo>
                  <a:pt x="162440" y="5379642"/>
                  <a:pt x="0" y="5217202"/>
                  <a:pt x="0" y="5016821"/>
                </a:cubicBezTo>
                <a:lnTo>
                  <a:pt x="0" y="362821"/>
                </a:lnTo>
                <a:cubicBezTo>
                  <a:pt x="0" y="162440"/>
                  <a:pt x="162440" y="0"/>
                  <a:pt x="362821" y="0"/>
                </a:cubicBezTo>
                <a:close/>
                <a:moveTo>
                  <a:pt x="995631" y="82504"/>
                </a:moveTo>
                <a:cubicBezTo>
                  <a:pt x="942943" y="82504"/>
                  <a:pt x="900231" y="125216"/>
                  <a:pt x="900231" y="177904"/>
                </a:cubicBezTo>
                <a:cubicBezTo>
                  <a:pt x="900231" y="230592"/>
                  <a:pt x="942943" y="273304"/>
                  <a:pt x="995631" y="273304"/>
                </a:cubicBezTo>
                <a:lnTo>
                  <a:pt x="1524831" y="273304"/>
                </a:lnTo>
                <a:cubicBezTo>
                  <a:pt x="1577519" y="273304"/>
                  <a:pt x="1620231" y="230592"/>
                  <a:pt x="1620231" y="177904"/>
                </a:cubicBezTo>
                <a:cubicBezTo>
                  <a:pt x="1620231" y="125216"/>
                  <a:pt x="1577519" y="82504"/>
                  <a:pt x="1524831" y="82504"/>
                </a:cubicBezTo>
                <a:lnTo>
                  <a:pt x="995631" y="82504"/>
                </a:lnTo>
                <a:close/>
              </a:path>
            </a:pathLst>
          </a:custGeom>
          <a:solidFill>
            <a:srgbClr val="0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3" name="خلفية الايفون">
            <a:extLst>
              <a:ext uri="{FF2B5EF4-FFF2-40B4-BE49-F238E27FC236}">
                <a16:creationId xmlns:a16="http://schemas.microsoft.com/office/drawing/2014/main" id="{54B34B3C-75C0-7680-18B1-FD34D0562284}"/>
              </a:ext>
            </a:extLst>
          </p:cNvPr>
          <p:cNvSpPr/>
          <p:nvPr/>
        </p:nvSpPr>
        <p:spPr>
          <a:xfrm>
            <a:off x="2928195" y="609638"/>
            <a:ext cx="2520462" cy="5379642"/>
          </a:xfrm>
          <a:custGeom>
            <a:avLst/>
            <a:gdLst>
              <a:gd name="connsiteX0" fmla="*/ 362821 w 2520462"/>
              <a:gd name="connsiteY0" fmla="*/ 0 h 5379642"/>
              <a:gd name="connsiteX1" fmla="*/ 2157641 w 2520462"/>
              <a:gd name="connsiteY1" fmla="*/ 0 h 5379642"/>
              <a:gd name="connsiteX2" fmla="*/ 2520462 w 2520462"/>
              <a:gd name="connsiteY2" fmla="*/ 362821 h 5379642"/>
              <a:gd name="connsiteX3" fmla="*/ 2520462 w 2520462"/>
              <a:gd name="connsiteY3" fmla="*/ 5016821 h 5379642"/>
              <a:gd name="connsiteX4" fmla="*/ 2157641 w 2520462"/>
              <a:gd name="connsiteY4" fmla="*/ 5379642 h 5379642"/>
              <a:gd name="connsiteX5" fmla="*/ 362821 w 2520462"/>
              <a:gd name="connsiteY5" fmla="*/ 5379642 h 5379642"/>
              <a:gd name="connsiteX6" fmla="*/ 0 w 2520462"/>
              <a:gd name="connsiteY6" fmla="*/ 5016821 h 5379642"/>
              <a:gd name="connsiteX7" fmla="*/ 0 w 2520462"/>
              <a:gd name="connsiteY7" fmla="*/ 362821 h 5379642"/>
              <a:gd name="connsiteX8" fmla="*/ 362821 w 2520462"/>
              <a:gd name="connsiteY8" fmla="*/ 0 h 5379642"/>
              <a:gd name="connsiteX9" fmla="*/ 995631 w 2520462"/>
              <a:gd name="connsiteY9" fmla="*/ 82504 h 5379642"/>
              <a:gd name="connsiteX10" fmla="*/ 900231 w 2520462"/>
              <a:gd name="connsiteY10" fmla="*/ 177904 h 5379642"/>
              <a:gd name="connsiteX11" fmla="*/ 995631 w 2520462"/>
              <a:gd name="connsiteY11" fmla="*/ 273304 h 5379642"/>
              <a:gd name="connsiteX12" fmla="*/ 1524831 w 2520462"/>
              <a:gd name="connsiteY12" fmla="*/ 273304 h 5379642"/>
              <a:gd name="connsiteX13" fmla="*/ 1620231 w 2520462"/>
              <a:gd name="connsiteY13" fmla="*/ 177904 h 5379642"/>
              <a:gd name="connsiteX14" fmla="*/ 1524831 w 2520462"/>
              <a:gd name="connsiteY14" fmla="*/ 82504 h 5379642"/>
              <a:gd name="connsiteX15" fmla="*/ 995631 w 2520462"/>
              <a:gd name="connsiteY15" fmla="*/ 82504 h 537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20462" h="5379642">
                <a:moveTo>
                  <a:pt x="362821" y="0"/>
                </a:moveTo>
                <a:lnTo>
                  <a:pt x="2157641" y="0"/>
                </a:lnTo>
                <a:cubicBezTo>
                  <a:pt x="2358022" y="0"/>
                  <a:pt x="2520462" y="162440"/>
                  <a:pt x="2520462" y="362821"/>
                </a:cubicBezTo>
                <a:lnTo>
                  <a:pt x="2520462" y="5016821"/>
                </a:lnTo>
                <a:cubicBezTo>
                  <a:pt x="2520462" y="5217202"/>
                  <a:pt x="2358022" y="5379642"/>
                  <a:pt x="2157641" y="5379642"/>
                </a:cubicBezTo>
                <a:lnTo>
                  <a:pt x="362821" y="5379642"/>
                </a:lnTo>
                <a:cubicBezTo>
                  <a:pt x="162440" y="5379642"/>
                  <a:pt x="0" y="5217202"/>
                  <a:pt x="0" y="5016821"/>
                </a:cubicBezTo>
                <a:lnTo>
                  <a:pt x="0" y="362821"/>
                </a:lnTo>
                <a:cubicBezTo>
                  <a:pt x="0" y="162440"/>
                  <a:pt x="162440" y="0"/>
                  <a:pt x="362821" y="0"/>
                </a:cubicBezTo>
                <a:close/>
                <a:moveTo>
                  <a:pt x="995631" y="82504"/>
                </a:moveTo>
                <a:cubicBezTo>
                  <a:pt x="942943" y="82504"/>
                  <a:pt x="900231" y="125216"/>
                  <a:pt x="900231" y="177904"/>
                </a:cubicBezTo>
                <a:cubicBezTo>
                  <a:pt x="900231" y="230592"/>
                  <a:pt x="942943" y="273304"/>
                  <a:pt x="995631" y="273304"/>
                </a:cubicBezTo>
                <a:lnTo>
                  <a:pt x="1524831" y="273304"/>
                </a:lnTo>
                <a:cubicBezTo>
                  <a:pt x="1577519" y="273304"/>
                  <a:pt x="1620231" y="230592"/>
                  <a:pt x="1620231" y="177904"/>
                </a:cubicBezTo>
                <a:cubicBezTo>
                  <a:pt x="1620231" y="125216"/>
                  <a:pt x="1577519" y="82504"/>
                  <a:pt x="1524831" y="82504"/>
                </a:cubicBezTo>
                <a:lnTo>
                  <a:pt x="995631" y="82504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grpSp>
        <p:nvGrpSpPr>
          <p:cNvPr id="35" name="مجوعة الرسالة">
            <a:extLst>
              <a:ext uri="{FF2B5EF4-FFF2-40B4-BE49-F238E27FC236}">
                <a16:creationId xmlns:a16="http://schemas.microsoft.com/office/drawing/2014/main" id="{56957387-9B52-4300-F85E-D3933E99219C}"/>
              </a:ext>
            </a:extLst>
          </p:cNvPr>
          <p:cNvGrpSpPr/>
          <p:nvPr/>
        </p:nvGrpSpPr>
        <p:grpSpPr>
          <a:xfrm>
            <a:off x="2996857" y="2094271"/>
            <a:ext cx="2520462" cy="729483"/>
            <a:chOff x="2996857" y="2094271"/>
            <a:chExt cx="2520462" cy="729483"/>
          </a:xfrm>
        </p:grpSpPr>
        <p:sp>
          <p:nvSpPr>
            <p:cNvPr id="25" name="مستطيل الرسالة">
              <a:extLst>
                <a:ext uri="{FF2B5EF4-FFF2-40B4-BE49-F238E27FC236}">
                  <a16:creationId xmlns:a16="http://schemas.microsoft.com/office/drawing/2014/main" id="{BAAD6E34-A861-DFF3-5CF8-1DDF67FD7374}"/>
                </a:ext>
              </a:extLst>
            </p:cNvPr>
            <p:cNvSpPr/>
            <p:nvPr/>
          </p:nvSpPr>
          <p:spPr>
            <a:xfrm>
              <a:off x="2996857" y="2105294"/>
              <a:ext cx="2393151" cy="718459"/>
            </a:xfrm>
            <a:prstGeom prst="roundRect">
              <a:avLst>
                <a:gd name="adj" fmla="val 34700"/>
              </a:avLst>
            </a:prstGeom>
            <a:solidFill>
              <a:schemeClr val="bg1">
                <a:lumMod val="7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endParaRPr lang="ar-SA" sz="2000" dirty="0">
                <a:solidFill>
                  <a:schemeClr val="tx1"/>
                </a:solidFill>
              </a:endParaRPr>
            </a:p>
          </p:txBody>
        </p:sp>
        <p:pic>
          <p:nvPicPr>
            <p:cNvPr id="27" name="واتساب">
              <a:extLst>
                <a:ext uri="{FF2B5EF4-FFF2-40B4-BE49-F238E27FC236}">
                  <a16:creationId xmlns:a16="http://schemas.microsoft.com/office/drawing/2014/main" id="{C7AE18F8-6A07-514C-667B-8A6D2DD06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32431" y="2143950"/>
              <a:ext cx="208421" cy="208421"/>
            </a:xfrm>
            <a:prstGeom prst="rect">
              <a:avLst/>
            </a:prstGeom>
          </p:spPr>
        </p:pic>
        <p:sp>
          <p:nvSpPr>
            <p:cNvPr id="29" name="نص واتساب">
              <a:extLst>
                <a:ext uri="{FF2B5EF4-FFF2-40B4-BE49-F238E27FC236}">
                  <a16:creationId xmlns:a16="http://schemas.microsoft.com/office/drawing/2014/main" id="{ECB68D62-9302-381A-950D-666BB07387D3}"/>
                </a:ext>
              </a:extLst>
            </p:cNvPr>
            <p:cNvSpPr txBox="1"/>
            <p:nvPr/>
          </p:nvSpPr>
          <p:spPr>
            <a:xfrm>
              <a:off x="3286174" y="2094271"/>
              <a:ext cx="1654628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WhatsApp</a:t>
              </a:r>
              <a:endParaRPr lang="ar-SA" sz="1400" dirty="0"/>
            </a:p>
          </p:txBody>
        </p:sp>
        <p:sp>
          <p:nvSpPr>
            <p:cNvPr id="32" name="نص الرسالة">
              <a:extLst>
                <a:ext uri="{FF2B5EF4-FFF2-40B4-BE49-F238E27FC236}">
                  <a16:creationId xmlns:a16="http://schemas.microsoft.com/office/drawing/2014/main" id="{001339CB-8EFC-8854-DA7E-B3909CE398D0}"/>
                </a:ext>
              </a:extLst>
            </p:cNvPr>
            <p:cNvSpPr txBox="1"/>
            <p:nvPr/>
          </p:nvSpPr>
          <p:spPr>
            <a:xfrm>
              <a:off x="3015520" y="2300534"/>
              <a:ext cx="2501799" cy="52322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/>
                <a:t>Plz help me I need a professional presentation </a:t>
              </a:r>
              <a:r>
                <a:rPr kumimoji="0" lang="ar-SA" altLang="ar-SA" sz="1400" b="0" i="0" u="none" strike="noStrike" cap="none" normalizeH="0" baseline="0" dirty="0">
                  <a:ln>
                    <a:noFill/>
                  </a:ln>
                  <a:solidFill>
                    <a:srgbClr val="1F1F1F"/>
                  </a:solidFill>
                  <a:effectLst/>
                  <a:latin typeface="inherit"/>
                </a:rPr>
                <a:t>🙏</a:t>
              </a:r>
              <a:r>
                <a:rPr kumimoji="0" lang="ar-SA" altLang="ar-SA" sz="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lang="ar-SA" sz="1400" dirty="0"/>
            </a:p>
          </p:txBody>
        </p:sp>
      </p:grpSp>
      <p:sp>
        <p:nvSpPr>
          <p:cNvPr id="43" name="اضاءة النوتش">
            <a:extLst>
              <a:ext uri="{FF2B5EF4-FFF2-40B4-BE49-F238E27FC236}">
                <a16:creationId xmlns:a16="http://schemas.microsoft.com/office/drawing/2014/main" id="{9B22F29A-C69A-D105-75F3-2D077947FF82}"/>
              </a:ext>
            </a:extLst>
          </p:cNvPr>
          <p:cNvSpPr/>
          <p:nvPr/>
        </p:nvSpPr>
        <p:spPr>
          <a:xfrm>
            <a:off x="3821185" y="685433"/>
            <a:ext cx="716946" cy="17482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3" name="اضاءة الكميرا">
            <a:extLst>
              <a:ext uri="{FF2B5EF4-FFF2-40B4-BE49-F238E27FC236}">
                <a16:creationId xmlns:a16="http://schemas.microsoft.com/office/drawing/2014/main" id="{5D61F255-D8D8-CBCB-84BF-A5B9CB087739}"/>
              </a:ext>
            </a:extLst>
          </p:cNvPr>
          <p:cNvSpPr/>
          <p:nvPr/>
        </p:nvSpPr>
        <p:spPr>
          <a:xfrm>
            <a:off x="4374242" y="707864"/>
            <a:ext cx="121557" cy="13452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34" name="whatsapp_iphone">
            <a:hlinkClick r:id="" action="ppaction://media"/>
            <a:extLst>
              <a:ext uri="{FF2B5EF4-FFF2-40B4-BE49-F238E27FC236}">
                <a16:creationId xmlns:a16="http://schemas.microsoft.com/office/drawing/2014/main" id="{047D6E6E-6348-4AF6-4935-A25D165646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31045" y="1503421"/>
            <a:ext cx="487363" cy="487363"/>
          </a:xfrm>
          <a:prstGeom prst="rect">
            <a:avLst/>
          </a:prstGeom>
        </p:spPr>
      </p:pic>
      <p:pic>
        <p:nvPicPr>
          <p:cNvPr id="37" name="286 (1)-[AudioTrimmer.com]">
            <a:hlinkClick r:id="" action="ppaction://media"/>
            <a:extLst>
              <a:ext uri="{FF2B5EF4-FFF2-40B4-BE49-F238E27FC236}">
                <a16:creationId xmlns:a16="http://schemas.microsoft.com/office/drawing/2014/main" id="{7D936AB8-6D8C-A22F-6894-E38ACB9CDB1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883369" y="29162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1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6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xit" presetSubtype="16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xit" presetSubtype="16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21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20000"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23" grpId="0" animBg="1"/>
      <p:bldP spid="43" grpId="0" animBg="1"/>
      <p:bldP spid="43" grpId="1" animBg="1"/>
      <p:bldP spid="33" grpId="0" animBg="1"/>
      <p:bldP spid="3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CE44ADE-4B78-4B66-5D72-F1488557F5ED}"/>
              </a:ext>
            </a:extLst>
          </p:cNvPr>
          <p:cNvGrpSpPr/>
          <p:nvPr/>
        </p:nvGrpSpPr>
        <p:grpSpPr>
          <a:xfrm>
            <a:off x="701325" y="3444554"/>
            <a:ext cx="3901484" cy="3053453"/>
            <a:chOff x="701325" y="3444554"/>
            <a:chExt cx="3901484" cy="3053453"/>
          </a:xfrm>
        </p:grpSpPr>
        <p:sp>
          <p:nvSpPr>
            <p:cNvPr id="95" name="Arrow: U-Turn 94">
              <a:extLst>
                <a:ext uri="{FF2B5EF4-FFF2-40B4-BE49-F238E27FC236}">
                  <a16:creationId xmlns:a16="http://schemas.microsoft.com/office/drawing/2014/main" id="{F4FEE66E-3067-CC3A-5B5E-DE7EAE4A6D5A}"/>
                </a:ext>
              </a:extLst>
            </p:cNvPr>
            <p:cNvSpPr/>
            <p:nvPr/>
          </p:nvSpPr>
          <p:spPr>
            <a:xfrm rot="17444534" flipV="1">
              <a:off x="2562752" y="4090649"/>
              <a:ext cx="2686152" cy="1393962"/>
            </a:xfrm>
            <a:prstGeom prst="uturnArrow">
              <a:avLst>
                <a:gd name="adj1" fmla="val 2166"/>
                <a:gd name="adj2" fmla="val 1083"/>
                <a:gd name="adj3" fmla="val 0"/>
                <a:gd name="adj4" fmla="val 86761"/>
                <a:gd name="adj5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>
                <a:solidFill>
                  <a:schemeClr val="tx1"/>
                </a:solidFill>
              </a:endParaRPr>
            </a:p>
          </p:txBody>
        </p:sp>
        <p:pic>
          <p:nvPicPr>
            <p:cNvPr id="8" name="Picture 7" descr="A close up of a cable&#10;&#10;Description automatically generated">
              <a:extLst>
                <a:ext uri="{FF2B5EF4-FFF2-40B4-BE49-F238E27FC236}">
                  <a16:creationId xmlns:a16="http://schemas.microsoft.com/office/drawing/2014/main" id="{88CBED70-EAD1-0846-E3EE-943D0AE54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325" y="4025303"/>
              <a:ext cx="558196" cy="691378"/>
            </a:xfrm>
            <a:prstGeom prst="rect">
              <a:avLst/>
            </a:prstGeom>
          </p:spPr>
        </p:pic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9BF059D-05B7-BC04-03D8-67D89DBF03F3}"/>
                </a:ext>
              </a:extLst>
            </p:cNvPr>
            <p:cNvCxnSpPr>
              <a:cxnSpLocks/>
              <a:endCxn id="77" idx="4"/>
            </p:cNvCxnSpPr>
            <p:nvPr/>
          </p:nvCxnSpPr>
          <p:spPr>
            <a:xfrm>
              <a:off x="966247" y="4716681"/>
              <a:ext cx="590" cy="9475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Arrow: U-Turn 76">
              <a:extLst>
                <a:ext uri="{FF2B5EF4-FFF2-40B4-BE49-F238E27FC236}">
                  <a16:creationId xmlns:a16="http://schemas.microsoft.com/office/drawing/2014/main" id="{ADE920CE-3C41-FA88-2866-2D1B68BC91AE}"/>
                </a:ext>
              </a:extLst>
            </p:cNvPr>
            <p:cNvSpPr/>
            <p:nvPr/>
          </p:nvSpPr>
          <p:spPr>
            <a:xfrm rot="190293" flipV="1">
              <a:off x="935267" y="5714311"/>
              <a:ext cx="1849547" cy="783696"/>
            </a:xfrm>
            <a:prstGeom prst="uturnArrow">
              <a:avLst>
                <a:gd name="adj1" fmla="val 2166"/>
                <a:gd name="adj2" fmla="val 1083"/>
                <a:gd name="adj3" fmla="val 0"/>
                <a:gd name="adj4" fmla="val 100000"/>
                <a:gd name="adj5" fmla="val 9443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>
                <a:solidFill>
                  <a:schemeClr val="tx1"/>
                </a:solidFill>
              </a:endParaRPr>
            </a:p>
          </p:txBody>
        </p:sp>
      </p:grpSp>
      <p:pic>
        <p:nvPicPr>
          <p:cNvPr id="5" name="الايفون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D4BDA5B0-0C2F-96FE-D635-63544DB3E23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9" y="516043"/>
            <a:ext cx="1813849" cy="3739896"/>
          </a:xfrm>
          <a:prstGeom prst="rect">
            <a:avLst/>
          </a:prstGeom>
          <a:ln>
            <a:noFill/>
          </a:ln>
        </p:spPr>
      </p:pic>
      <p:sp>
        <p:nvSpPr>
          <p:cNvPr id="23" name="خلفية الايفون">
            <a:extLst>
              <a:ext uri="{FF2B5EF4-FFF2-40B4-BE49-F238E27FC236}">
                <a16:creationId xmlns:a16="http://schemas.microsoft.com/office/drawing/2014/main" id="{54B34B3C-75C0-7680-18B1-FD34D0562284}"/>
              </a:ext>
            </a:extLst>
          </p:cNvPr>
          <p:cNvSpPr/>
          <p:nvPr/>
        </p:nvSpPr>
        <p:spPr>
          <a:xfrm>
            <a:off x="163224" y="609638"/>
            <a:ext cx="1609344" cy="3547872"/>
          </a:xfrm>
          <a:custGeom>
            <a:avLst/>
            <a:gdLst>
              <a:gd name="connsiteX0" fmla="*/ 362821 w 2520462"/>
              <a:gd name="connsiteY0" fmla="*/ 0 h 5379642"/>
              <a:gd name="connsiteX1" fmla="*/ 2157641 w 2520462"/>
              <a:gd name="connsiteY1" fmla="*/ 0 h 5379642"/>
              <a:gd name="connsiteX2" fmla="*/ 2520462 w 2520462"/>
              <a:gd name="connsiteY2" fmla="*/ 362821 h 5379642"/>
              <a:gd name="connsiteX3" fmla="*/ 2520462 w 2520462"/>
              <a:gd name="connsiteY3" fmla="*/ 5016821 h 5379642"/>
              <a:gd name="connsiteX4" fmla="*/ 2157641 w 2520462"/>
              <a:gd name="connsiteY4" fmla="*/ 5379642 h 5379642"/>
              <a:gd name="connsiteX5" fmla="*/ 362821 w 2520462"/>
              <a:gd name="connsiteY5" fmla="*/ 5379642 h 5379642"/>
              <a:gd name="connsiteX6" fmla="*/ 0 w 2520462"/>
              <a:gd name="connsiteY6" fmla="*/ 5016821 h 5379642"/>
              <a:gd name="connsiteX7" fmla="*/ 0 w 2520462"/>
              <a:gd name="connsiteY7" fmla="*/ 362821 h 5379642"/>
              <a:gd name="connsiteX8" fmla="*/ 362821 w 2520462"/>
              <a:gd name="connsiteY8" fmla="*/ 0 h 5379642"/>
              <a:gd name="connsiteX9" fmla="*/ 995631 w 2520462"/>
              <a:gd name="connsiteY9" fmla="*/ 82504 h 5379642"/>
              <a:gd name="connsiteX10" fmla="*/ 900231 w 2520462"/>
              <a:gd name="connsiteY10" fmla="*/ 177904 h 5379642"/>
              <a:gd name="connsiteX11" fmla="*/ 995631 w 2520462"/>
              <a:gd name="connsiteY11" fmla="*/ 273304 h 5379642"/>
              <a:gd name="connsiteX12" fmla="*/ 1524831 w 2520462"/>
              <a:gd name="connsiteY12" fmla="*/ 273304 h 5379642"/>
              <a:gd name="connsiteX13" fmla="*/ 1620231 w 2520462"/>
              <a:gd name="connsiteY13" fmla="*/ 177904 h 5379642"/>
              <a:gd name="connsiteX14" fmla="*/ 1524831 w 2520462"/>
              <a:gd name="connsiteY14" fmla="*/ 82504 h 5379642"/>
              <a:gd name="connsiteX15" fmla="*/ 995631 w 2520462"/>
              <a:gd name="connsiteY15" fmla="*/ 82504 h 537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20462" h="5379642">
                <a:moveTo>
                  <a:pt x="362821" y="0"/>
                </a:moveTo>
                <a:lnTo>
                  <a:pt x="2157641" y="0"/>
                </a:lnTo>
                <a:cubicBezTo>
                  <a:pt x="2358022" y="0"/>
                  <a:pt x="2520462" y="162440"/>
                  <a:pt x="2520462" y="362821"/>
                </a:cubicBezTo>
                <a:lnTo>
                  <a:pt x="2520462" y="5016821"/>
                </a:lnTo>
                <a:cubicBezTo>
                  <a:pt x="2520462" y="5217202"/>
                  <a:pt x="2358022" y="5379642"/>
                  <a:pt x="2157641" y="5379642"/>
                </a:cubicBezTo>
                <a:lnTo>
                  <a:pt x="362821" y="5379642"/>
                </a:lnTo>
                <a:cubicBezTo>
                  <a:pt x="162440" y="5379642"/>
                  <a:pt x="0" y="5217202"/>
                  <a:pt x="0" y="5016821"/>
                </a:cubicBezTo>
                <a:lnTo>
                  <a:pt x="0" y="362821"/>
                </a:lnTo>
                <a:cubicBezTo>
                  <a:pt x="0" y="162440"/>
                  <a:pt x="162440" y="0"/>
                  <a:pt x="362821" y="0"/>
                </a:cubicBezTo>
                <a:close/>
                <a:moveTo>
                  <a:pt x="995631" y="82504"/>
                </a:moveTo>
                <a:cubicBezTo>
                  <a:pt x="942943" y="82504"/>
                  <a:pt x="900231" y="125216"/>
                  <a:pt x="900231" y="177904"/>
                </a:cubicBezTo>
                <a:cubicBezTo>
                  <a:pt x="900231" y="230592"/>
                  <a:pt x="942943" y="273304"/>
                  <a:pt x="995631" y="273304"/>
                </a:cubicBezTo>
                <a:lnTo>
                  <a:pt x="1524831" y="273304"/>
                </a:lnTo>
                <a:cubicBezTo>
                  <a:pt x="1577519" y="273304"/>
                  <a:pt x="1620231" y="230592"/>
                  <a:pt x="1620231" y="177904"/>
                </a:cubicBezTo>
                <a:cubicBezTo>
                  <a:pt x="1620231" y="125216"/>
                  <a:pt x="1577519" y="82504"/>
                  <a:pt x="1524831" y="82504"/>
                </a:cubicBezTo>
                <a:lnTo>
                  <a:pt x="995631" y="82504"/>
                </a:lnTo>
                <a:close/>
              </a:path>
            </a:pathLst>
          </a:custGeom>
          <a:solidFill>
            <a:srgbClr val="0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pic>
        <p:nvPicPr>
          <p:cNvPr id="6" name="ai">
            <a:hlinkClick r:id="" action="ppaction://media"/>
            <a:extLst>
              <a:ext uri="{FF2B5EF4-FFF2-40B4-BE49-F238E27FC236}">
                <a16:creationId xmlns:a16="http://schemas.microsoft.com/office/drawing/2014/main" id="{F6B82516-5773-665A-0983-A380DFDE6AA2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5000" b="3889"/>
          <a:stretch/>
        </p:blipFill>
        <p:spPr>
          <a:xfrm>
            <a:off x="211120" y="1551172"/>
            <a:ext cx="1517904" cy="1536192"/>
          </a:xfrm>
          <a:prstGeom prst="rect">
            <a:avLst/>
          </a:prstGeom>
        </p:spPr>
      </p:pic>
      <p:pic>
        <p:nvPicPr>
          <p:cNvPr id="3" name="Picture 2" descr="A computer monitor with a colorful screen&#10;&#10;Description automatically generated">
            <a:extLst>
              <a:ext uri="{FF2B5EF4-FFF2-40B4-BE49-F238E27FC236}">
                <a16:creationId xmlns:a16="http://schemas.microsoft.com/office/drawing/2014/main" id="{7B838028-5BF5-19E5-B70B-5100AEDC882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5205" y="130627"/>
            <a:ext cx="9796306" cy="6857415"/>
          </a:xfrm>
          <a:prstGeom prst="rect">
            <a:avLst/>
          </a:prstGeom>
        </p:spPr>
      </p:pic>
      <p:pic>
        <p:nvPicPr>
          <p:cNvPr id="4" name="ai">
            <a:hlinkClick r:id="" action="ppaction://media"/>
            <a:extLst>
              <a:ext uri="{FF2B5EF4-FFF2-40B4-BE49-F238E27FC236}">
                <a16:creationId xmlns:a16="http://schemas.microsoft.com/office/drawing/2014/main" id="{D3CFA52F-9E93-E661-8045-47A2652CAE4E}"/>
              </a:ext>
            </a:extLst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5000" b="3889"/>
          <a:stretch/>
        </p:blipFill>
        <p:spPr>
          <a:xfrm>
            <a:off x="1977073" y="299315"/>
            <a:ext cx="9331379" cy="47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6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4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3C46E98-BBFE-D333-BE53-5EDEAEF0F6E3}"/>
              </a:ext>
            </a:extLst>
          </p:cNvPr>
          <p:cNvGrpSpPr/>
          <p:nvPr/>
        </p:nvGrpSpPr>
        <p:grpSpPr>
          <a:xfrm>
            <a:off x="701325" y="3444554"/>
            <a:ext cx="3901484" cy="3053453"/>
            <a:chOff x="701325" y="3444554"/>
            <a:chExt cx="3901484" cy="3053453"/>
          </a:xfrm>
        </p:grpSpPr>
        <p:sp>
          <p:nvSpPr>
            <p:cNvPr id="19" name="Arrow: U-Turn 18">
              <a:extLst>
                <a:ext uri="{FF2B5EF4-FFF2-40B4-BE49-F238E27FC236}">
                  <a16:creationId xmlns:a16="http://schemas.microsoft.com/office/drawing/2014/main" id="{7768E089-A214-E2D7-4F23-2FE0F2D7CF61}"/>
                </a:ext>
              </a:extLst>
            </p:cNvPr>
            <p:cNvSpPr/>
            <p:nvPr/>
          </p:nvSpPr>
          <p:spPr>
            <a:xfrm rot="17444534" flipV="1">
              <a:off x="2562752" y="4090649"/>
              <a:ext cx="2686152" cy="1393962"/>
            </a:xfrm>
            <a:prstGeom prst="uturnArrow">
              <a:avLst>
                <a:gd name="adj1" fmla="val 2166"/>
                <a:gd name="adj2" fmla="val 1083"/>
                <a:gd name="adj3" fmla="val 0"/>
                <a:gd name="adj4" fmla="val 86761"/>
                <a:gd name="adj5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>
                <a:solidFill>
                  <a:schemeClr val="tx1"/>
                </a:solidFill>
              </a:endParaRPr>
            </a:p>
          </p:txBody>
        </p:sp>
        <p:pic>
          <p:nvPicPr>
            <p:cNvPr id="20" name="Picture 19" descr="A close up of a cable&#10;&#10;Description automatically generated">
              <a:extLst>
                <a:ext uri="{FF2B5EF4-FFF2-40B4-BE49-F238E27FC236}">
                  <a16:creationId xmlns:a16="http://schemas.microsoft.com/office/drawing/2014/main" id="{9AEBED7B-18C0-E324-7C61-9EA21932F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325" y="4025303"/>
              <a:ext cx="558196" cy="691378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988F38B-4E03-A8A3-5D7A-710452C3C279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>
              <a:off x="966247" y="4716681"/>
              <a:ext cx="590" cy="9475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row: U-Turn 21">
              <a:extLst>
                <a:ext uri="{FF2B5EF4-FFF2-40B4-BE49-F238E27FC236}">
                  <a16:creationId xmlns:a16="http://schemas.microsoft.com/office/drawing/2014/main" id="{C40BD5C4-9F8E-B378-FBE5-2A43E5BE90A9}"/>
                </a:ext>
              </a:extLst>
            </p:cNvPr>
            <p:cNvSpPr/>
            <p:nvPr/>
          </p:nvSpPr>
          <p:spPr>
            <a:xfrm rot="190293" flipV="1">
              <a:off x="935267" y="5714311"/>
              <a:ext cx="1849547" cy="783696"/>
            </a:xfrm>
            <a:prstGeom prst="uturnArrow">
              <a:avLst>
                <a:gd name="adj1" fmla="val 2166"/>
                <a:gd name="adj2" fmla="val 1083"/>
                <a:gd name="adj3" fmla="val 0"/>
                <a:gd name="adj4" fmla="val 100000"/>
                <a:gd name="adj5" fmla="val 9443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خلفية العمل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الايفون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CDB26000-39DE-3478-A94C-1495BBCB27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9" y="516043"/>
            <a:ext cx="1813849" cy="3739896"/>
          </a:xfrm>
          <a:prstGeom prst="rect">
            <a:avLst/>
          </a:prstGeom>
          <a:ln>
            <a:noFill/>
          </a:ln>
        </p:spPr>
      </p:pic>
      <p:sp>
        <p:nvSpPr>
          <p:cNvPr id="11" name="خلفية الايفون">
            <a:extLst>
              <a:ext uri="{FF2B5EF4-FFF2-40B4-BE49-F238E27FC236}">
                <a16:creationId xmlns:a16="http://schemas.microsoft.com/office/drawing/2014/main" id="{B6BB0EF5-E8DD-6796-0158-FDAF2DF84752}"/>
              </a:ext>
            </a:extLst>
          </p:cNvPr>
          <p:cNvSpPr/>
          <p:nvPr/>
        </p:nvSpPr>
        <p:spPr>
          <a:xfrm>
            <a:off x="163224" y="609638"/>
            <a:ext cx="1609344" cy="3547872"/>
          </a:xfrm>
          <a:custGeom>
            <a:avLst/>
            <a:gdLst>
              <a:gd name="connsiteX0" fmla="*/ 362821 w 2520462"/>
              <a:gd name="connsiteY0" fmla="*/ 0 h 5379642"/>
              <a:gd name="connsiteX1" fmla="*/ 2157641 w 2520462"/>
              <a:gd name="connsiteY1" fmla="*/ 0 h 5379642"/>
              <a:gd name="connsiteX2" fmla="*/ 2520462 w 2520462"/>
              <a:gd name="connsiteY2" fmla="*/ 362821 h 5379642"/>
              <a:gd name="connsiteX3" fmla="*/ 2520462 w 2520462"/>
              <a:gd name="connsiteY3" fmla="*/ 5016821 h 5379642"/>
              <a:gd name="connsiteX4" fmla="*/ 2157641 w 2520462"/>
              <a:gd name="connsiteY4" fmla="*/ 5379642 h 5379642"/>
              <a:gd name="connsiteX5" fmla="*/ 362821 w 2520462"/>
              <a:gd name="connsiteY5" fmla="*/ 5379642 h 5379642"/>
              <a:gd name="connsiteX6" fmla="*/ 0 w 2520462"/>
              <a:gd name="connsiteY6" fmla="*/ 5016821 h 5379642"/>
              <a:gd name="connsiteX7" fmla="*/ 0 w 2520462"/>
              <a:gd name="connsiteY7" fmla="*/ 362821 h 5379642"/>
              <a:gd name="connsiteX8" fmla="*/ 362821 w 2520462"/>
              <a:gd name="connsiteY8" fmla="*/ 0 h 5379642"/>
              <a:gd name="connsiteX9" fmla="*/ 995631 w 2520462"/>
              <a:gd name="connsiteY9" fmla="*/ 82504 h 5379642"/>
              <a:gd name="connsiteX10" fmla="*/ 900231 w 2520462"/>
              <a:gd name="connsiteY10" fmla="*/ 177904 h 5379642"/>
              <a:gd name="connsiteX11" fmla="*/ 995631 w 2520462"/>
              <a:gd name="connsiteY11" fmla="*/ 273304 h 5379642"/>
              <a:gd name="connsiteX12" fmla="*/ 1524831 w 2520462"/>
              <a:gd name="connsiteY12" fmla="*/ 273304 h 5379642"/>
              <a:gd name="connsiteX13" fmla="*/ 1620231 w 2520462"/>
              <a:gd name="connsiteY13" fmla="*/ 177904 h 5379642"/>
              <a:gd name="connsiteX14" fmla="*/ 1524831 w 2520462"/>
              <a:gd name="connsiteY14" fmla="*/ 82504 h 5379642"/>
              <a:gd name="connsiteX15" fmla="*/ 995631 w 2520462"/>
              <a:gd name="connsiteY15" fmla="*/ 82504 h 537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20462" h="5379642">
                <a:moveTo>
                  <a:pt x="362821" y="0"/>
                </a:moveTo>
                <a:lnTo>
                  <a:pt x="2157641" y="0"/>
                </a:lnTo>
                <a:cubicBezTo>
                  <a:pt x="2358022" y="0"/>
                  <a:pt x="2520462" y="162440"/>
                  <a:pt x="2520462" y="362821"/>
                </a:cubicBezTo>
                <a:lnTo>
                  <a:pt x="2520462" y="5016821"/>
                </a:lnTo>
                <a:cubicBezTo>
                  <a:pt x="2520462" y="5217202"/>
                  <a:pt x="2358022" y="5379642"/>
                  <a:pt x="2157641" y="5379642"/>
                </a:cubicBezTo>
                <a:lnTo>
                  <a:pt x="362821" y="5379642"/>
                </a:lnTo>
                <a:cubicBezTo>
                  <a:pt x="162440" y="5379642"/>
                  <a:pt x="0" y="5217202"/>
                  <a:pt x="0" y="5016821"/>
                </a:cubicBezTo>
                <a:lnTo>
                  <a:pt x="0" y="362821"/>
                </a:lnTo>
                <a:cubicBezTo>
                  <a:pt x="0" y="162440"/>
                  <a:pt x="162440" y="0"/>
                  <a:pt x="362821" y="0"/>
                </a:cubicBezTo>
                <a:close/>
                <a:moveTo>
                  <a:pt x="995631" y="82504"/>
                </a:moveTo>
                <a:cubicBezTo>
                  <a:pt x="942943" y="82504"/>
                  <a:pt x="900231" y="125216"/>
                  <a:pt x="900231" y="177904"/>
                </a:cubicBezTo>
                <a:cubicBezTo>
                  <a:pt x="900231" y="230592"/>
                  <a:pt x="942943" y="273304"/>
                  <a:pt x="995631" y="273304"/>
                </a:cubicBezTo>
                <a:lnTo>
                  <a:pt x="1524831" y="273304"/>
                </a:lnTo>
                <a:cubicBezTo>
                  <a:pt x="1577519" y="273304"/>
                  <a:pt x="1620231" y="230592"/>
                  <a:pt x="1620231" y="177904"/>
                </a:cubicBezTo>
                <a:cubicBezTo>
                  <a:pt x="1620231" y="125216"/>
                  <a:pt x="1577519" y="82504"/>
                  <a:pt x="1524831" y="82504"/>
                </a:cubicBezTo>
                <a:lnTo>
                  <a:pt x="995631" y="82504"/>
                </a:lnTo>
                <a:close/>
              </a:path>
            </a:pathLst>
          </a:custGeom>
          <a:solidFill>
            <a:srgbClr val="0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pic>
        <p:nvPicPr>
          <p:cNvPr id="13" name="Picture 12" descr="A computer monitor with a colorful screen&#10;&#10;Description automatically generated">
            <a:extLst>
              <a:ext uri="{FF2B5EF4-FFF2-40B4-BE49-F238E27FC236}">
                <a16:creationId xmlns:a16="http://schemas.microsoft.com/office/drawing/2014/main" id="{AB272DC0-82F0-674D-DBD0-B4AAEF9CAE0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2293" y="130627"/>
            <a:ext cx="9796306" cy="6857415"/>
          </a:xfrm>
          <a:prstGeom prst="rect">
            <a:avLst/>
          </a:prstGeom>
        </p:spPr>
      </p:pic>
      <p:pic>
        <p:nvPicPr>
          <p:cNvPr id="3" name="to you">
            <a:hlinkClick r:id="" action="ppaction://media"/>
            <a:extLst>
              <a:ext uri="{FF2B5EF4-FFF2-40B4-BE49-F238E27FC236}">
                <a16:creationId xmlns:a16="http://schemas.microsoft.com/office/drawing/2014/main" id="{ADF0D808-B7B4-B464-0905-899EB3D817CA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6613" b="4260"/>
          <a:stretch/>
        </p:blipFill>
        <p:spPr>
          <a:xfrm>
            <a:off x="175751" y="1274914"/>
            <a:ext cx="1609344" cy="1517904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17" name="to you">
            <a:hlinkClick r:id="" action="ppaction://media"/>
            <a:extLst>
              <a:ext uri="{FF2B5EF4-FFF2-40B4-BE49-F238E27FC236}">
                <a16:creationId xmlns:a16="http://schemas.microsoft.com/office/drawing/2014/main" id="{1E41CF37-070B-1570-9328-EA12B4283D8D}"/>
              </a:ext>
            </a:extLst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6613" b="4260"/>
          <a:stretch/>
        </p:blipFill>
        <p:spPr>
          <a:xfrm>
            <a:off x="1980588" y="302057"/>
            <a:ext cx="9337045" cy="4735164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730311"/>
      </p:ext>
    </p:extLst>
  </p:cSld>
  <p:clrMapOvr>
    <a:masterClrMapping/>
  </p:clrMapOvr>
  <p:transition spd="slow" advClick="0" advTm="5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67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خلفية العمل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9E5954-86E9-37F4-55DE-256177733CC6}"/>
              </a:ext>
            </a:extLst>
          </p:cNvPr>
          <p:cNvGrpSpPr/>
          <p:nvPr/>
        </p:nvGrpSpPr>
        <p:grpSpPr>
          <a:xfrm>
            <a:off x="701325" y="3444554"/>
            <a:ext cx="3901484" cy="3053453"/>
            <a:chOff x="701325" y="3444554"/>
            <a:chExt cx="3901484" cy="3053453"/>
          </a:xfrm>
        </p:grpSpPr>
        <p:sp>
          <p:nvSpPr>
            <p:cNvPr id="19" name="Arrow: U-Turn 18">
              <a:extLst>
                <a:ext uri="{FF2B5EF4-FFF2-40B4-BE49-F238E27FC236}">
                  <a16:creationId xmlns:a16="http://schemas.microsoft.com/office/drawing/2014/main" id="{43E8529C-849C-786F-9B84-111A790ABE27}"/>
                </a:ext>
              </a:extLst>
            </p:cNvPr>
            <p:cNvSpPr/>
            <p:nvPr/>
          </p:nvSpPr>
          <p:spPr>
            <a:xfrm rot="17444534" flipV="1">
              <a:off x="2562752" y="4090649"/>
              <a:ext cx="2686152" cy="1393962"/>
            </a:xfrm>
            <a:prstGeom prst="uturnArrow">
              <a:avLst>
                <a:gd name="adj1" fmla="val 2166"/>
                <a:gd name="adj2" fmla="val 1083"/>
                <a:gd name="adj3" fmla="val 0"/>
                <a:gd name="adj4" fmla="val 86761"/>
                <a:gd name="adj5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>
                <a:solidFill>
                  <a:schemeClr val="tx1"/>
                </a:solidFill>
              </a:endParaRPr>
            </a:p>
          </p:txBody>
        </p:sp>
        <p:pic>
          <p:nvPicPr>
            <p:cNvPr id="20" name="Picture 19" descr="A close up of a cable&#10;&#10;Description automatically generated">
              <a:extLst>
                <a:ext uri="{FF2B5EF4-FFF2-40B4-BE49-F238E27FC236}">
                  <a16:creationId xmlns:a16="http://schemas.microsoft.com/office/drawing/2014/main" id="{24105A08-308C-9F38-62C0-3011E2A6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1325" y="4025303"/>
              <a:ext cx="558196" cy="691378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A599200-A316-B1E2-7FA0-75B4F2A4ABDC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>
              <a:off x="966247" y="4716681"/>
              <a:ext cx="590" cy="9475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Arrow: U-Turn 21">
              <a:extLst>
                <a:ext uri="{FF2B5EF4-FFF2-40B4-BE49-F238E27FC236}">
                  <a16:creationId xmlns:a16="http://schemas.microsoft.com/office/drawing/2014/main" id="{65B864E6-5FDC-536C-40CB-B7856F0B2BF4}"/>
                </a:ext>
              </a:extLst>
            </p:cNvPr>
            <p:cNvSpPr/>
            <p:nvPr/>
          </p:nvSpPr>
          <p:spPr>
            <a:xfrm rot="190293" flipV="1">
              <a:off x="935267" y="5714311"/>
              <a:ext cx="1849547" cy="783696"/>
            </a:xfrm>
            <a:prstGeom prst="uturnArrow">
              <a:avLst>
                <a:gd name="adj1" fmla="val 2166"/>
                <a:gd name="adj2" fmla="val 1083"/>
                <a:gd name="adj3" fmla="val 0"/>
                <a:gd name="adj4" fmla="val 100000"/>
                <a:gd name="adj5" fmla="val 94435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>
                <a:solidFill>
                  <a:schemeClr val="tx1"/>
                </a:solidFill>
              </a:endParaRPr>
            </a:p>
          </p:txBody>
        </p:sp>
      </p:grpSp>
      <p:pic>
        <p:nvPicPr>
          <p:cNvPr id="9" name="الايفون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70B8B2A6-5694-FBBB-BF19-36A0CBE8725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9" y="516043"/>
            <a:ext cx="1813849" cy="3739896"/>
          </a:xfrm>
          <a:prstGeom prst="rect">
            <a:avLst/>
          </a:prstGeom>
          <a:ln>
            <a:noFill/>
          </a:ln>
        </p:spPr>
      </p:pic>
      <p:sp>
        <p:nvSpPr>
          <p:cNvPr id="11" name="خلفية الايفون">
            <a:extLst>
              <a:ext uri="{FF2B5EF4-FFF2-40B4-BE49-F238E27FC236}">
                <a16:creationId xmlns:a16="http://schemas.microsoft.com/office/drawing/2014/main" id="{942751FE-B54D-4BA6-078D-FA4808246E86}"/>
              </a:ext>
            </a:extLst>
          </p:cNvPr>
          <p:cNvSpPr/>
          <p:nvPr/>
        </p:nvSpPr>
        <p:spPr>
          <a:xfrm>
            <a:off x="163224" y="609638"/>
            <a:ext cx="1609344" cy="3547872"/>
          </a:xfrm>
          <a:custGeom>
            <a:avLst/>
            <a:gdLst>
              <a:gd name="connsiteX0" fmla="*/ 362821 w 2520462"/>
              <a:gd name="connsiteY0" fmla="*/ 0 h 5379642"/>
              <a:gd name="connsiteX1" fmla="*/ 2157641 w 2520462"/>
              <a:gd name="connsiteY1" fmla="*/ 0 h 5379642"/>
              <a:gd name="connsiteX2" fmla="*/ 2520462 w 2520462"/>
              <a:gd name="connsiteY2" fmla="*/ 362821 h 5379642"/>
              <a:gd name="connsiteX3" fmla="*/ 2520462 w 2520462"/>
              <a:gd name="connsiteY3" fmla="*/ 5016821 h 5379642"/>
              <a:gd name="connsiteX4" fmla="*/ 2157641 w 2520462"/>
              <a:gd name="connsiteY4" fmla="*/ 5379642 h 5379642"/>
              <a:gd name="connsiteX5" fmla="*/ 362821 w 2520462"/>
              <a:gd name="connsiteY5" fmla="*/ 5379642 h 5379642"/>
              <a:gd name="connsiteX6" fmla="*/ 0 w 2520462"/>
              <a:gd name="connsiteY6" fmla="*/ 5016821 h 5379642"/>
              <a:gd name="connsiteX7" fmla="*/ 0 w 2520462"/>
              <a:gd name="connsiteY7" fmla="*/ 362821 h 5379642"/>
              <a:gd name="connsiteX8" fmla="*/ 362821 w 2520462"/>
              <a:gd name="connsiteY8" fmla="*/ 0 h 5379642"/>
              <a:gd name="connsiteX9" fmla="*/ 995631 w 2520462"/>
              <a:gd name="connsiteY9" fmla="*/ 82504 h 5379642"/>
              <a:gd name="connsiteX10" fmla="*/ 900231 w 2520462"/>
              <a:gd name="connsiteY10" fmla="*/ 177904 h 5379642"/>
              <a:gd name="connsiteX11" fmla="*/ 995631 w 2520462"/>
              <a:gd name="connsiteY11" fmla="*/ 273304 h 5379642"/>
              <a:gd name="connsiteX12" fmla="*/ 1524831 w 2520462"/>
              <a:gd name="connsiteY12" fmla="*/ 273304 h 5379642"/>
              <a:gd name="connsiteX13" fmla="*/ 1620231 w 2520462"/>
              <a:gd name="connsiteY13" fmla="*/ 177904 h 5379642"/>
              <a:gd name="connsiteX14" fmla="*/ 1524831 w 2520462"/>
              <a:gd name="connsiteY14" fmla="*/ 82504 h 5379642"/>
              <a:gd name="connsiteX15" fmla="*/ 995631 w 2520462"/>
              <a:gd name="connsiteY15" fmla="*/ 82504 h 537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20462" h="5379642">
                <a:moveTo>
                  <a:pt x="362821" y="0"/>
                </a:moveTo>
                <a:lnTo>
                  <a:pt x="2157641" y="0"/>
                </a:lnTo>
                <a:cubicBezTo>
                  <a:pt x="2358022" y="0"/>
                  <a:pt x="2520462" y="162440"/>
                  <a:pt x="2520462" y="362821"/>
                </a:cubicBezTo>
                <a:lnTo>
                  <a:pt x="2520462" y="5016821"/>
                </a:lnTo>
                <a:cubicBezTo>
                  <a:pt x="2520462" y="5217202"/>
                  <a:pt x="2358022" y="5379642"/>
                  <a:pt x="2157641" y="5379642"/>
                </a:cubicBezTo>
                <a:lnTo>
                  <a:pt x="362821" y="5379642"/>
                </a:lnTo>
                <a:cubicBezTo>
                  <a:pt x="162440" y="5379642"/>
                  <a:pt x="0" y="5217202"/>
                  <a:pt x="0" y="5016821"/>
                </a:cubicBezTo>
                <a:lnTo>
                  <a:pt x="0" y="362821"/>
                </a:lnTo>
                <a:cubicBezTo>
                  <a:pt x="0" y="162440"/>
                  <a:pt x="162440" y="0"/>
                  <a:pt x="362821" y="0"/>
                </a:cubicBezTo>
                <a:close/>
                <a:moveTo>
                  <a:pt x="995631" y="82504"/>
                </a:moveTo>
                <a:cubicBezTo>
                  <a:pt x="942943" y="82504"/>
                  <a:pt x="900231" y="125216"/>
                  <a:pt x="900231" y="177904"/>
                </a:cubicBezTo>
                <a:cubicBezTo>
                  <a:pt x="900231" y="230592"/>
                  <a:pt x="942943" y="273304"/>
                  <a:pt x="995631" y="273304"/>
                </a:cubicBezTo>
                <a:lnTo>
                  <a:pt x="1524831" y="273304"/>
                </a:lnTo>
                <a:cubicBezTo>
                  <a:pt x="1577519" y="273304"/>
                  <a:pt x="1620231" y="230592"/>
                  <a:pt x="1620231" y="177904"/>
                </a:cubicBezTo>
                <a:cubicBezTo>
                  <a:pt x="1620231" y="125216"/>
                  <a:pt x="1577519" y="82504"/>
                  <a:pt x="1524831" y="82504"/>
                </a:cubicBezTo>
                <a:lnTo>
                  <a:pt x="995631" y="82504"/>
                </a:lnTo>
                <a:close/>
              </a:path>
            </a:pathLst>
          </a:custGeom>
          <a:solidFill>
            <a:srgbClr val="0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pic>
        <p:nvPicPr>
          <p:cNvPr id="13" name="Picture 12" descr="A computer monitor with a colorful screen&#10;&#10;Description automatically generated">
            <a:extLst>
              <a:ext uri="{FF2B5EF4-FFF2-40B4-BE49-F238E27FC236}">
                <a16:creationId xmlns:a16="http://schemas.microsoft.com/office/drawing/2014/main" id="{3C95D6E7-E4CB-C336-1F26-5FE3145A0DB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2293" y="130627"/>
            <a:ext cx="9796306" cy="6857415"/>
          </a:xfrm>
          <a:prstGeom prst="rect">
            <a:avLst/>
          </a:prstGeom>
        </p:spPr>
      </p:pic>
      <p:pic>
        <p:nvPicPr>
          <p:cNvPr id="2" name="ai tec">
            <a:hlinkClick r:id="" action="ppaction://media"/>
            <a:extLst>
              <a:ext uri="{FF2B5EF4-FFF2-40B4-BE49-F238E27FC236}">
                <a16:creationId xmlns:a16="http://schemas.microsoft.com/office/drawing/2014/main" id="{3CBCAA63-8C21-A77D-50FC-8A4B33698702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t="4815" b="5555"/>
          <a:stretch/>
        </p:blipFill>
        <p:spPr>
          <a:xfrm>
            <a:off x="222580" y="1193783"/>
            <a:ext cx="1517904" cy="1618488"/>
          </a:xfrm>
          <a:prstGeom prst="rect">
            <a:avLst/>
          </a:prstGeom>
        </p:spPr>
      </p:pic>
      <p:pic>
        <p:nvPicPr>
          <p:cNvPr id="17" name="ai tec">
            <a:hlinkClick r:id="" action="ppaction://media"/>
            <a:extLst>
              <a:ext uri="{FF2B5EF4-FFF2-40B4-BE49-F238E27FC236}">
                <a16:creationId xmlns:a16="http://schemas.microsoft.com/office/drawing/2014/main" id="{73199C8F-1295-6250-91F0-4833ED609CF1}"/>
              </a:ext>
            </a:extLst>
          </p:cNvPr>
          <p:cNvPicPr preferRelativeResize="0"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4815" b="5555"/>
          <a:stretch/>
        </p:blipFill>
        <p:spPr>
          <a:xfrm>
            <a:off x="2005406" y="265943"/>
            <a:ext cx="9336362" cy="47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82681"/>
      </p:ext>
    </p:extLst>
  </p:cSld>
  <p:clrMapOvr>
    <a:masterClrMapping/>
  </p:clrMapOvr>
  <p:transition advClick="0" advTm="5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27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خلفية العمل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الايفون" descr="A black rectangular device with a black screen&#10;&#10;Description automatically generated">
            <a:extLst>
              <a:ext uri="{FF2B5EF4-FFF2-40B4-BE49-F238E27FC236}">
                <a16:creationId xmlns:a16="http://schemas.microsoft.com/office/drawing/2014/main" id="{D4BDA5B0-0C2F-96FE-D635-63544DB3E2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470" y="516043"/>
            <a:ext cx="2699913" cy="5566833"/>
          </a:xfrm>
          <a:prstGeom prst="rect">
            <a:avLst/>
          </a:prstGeom>
          <a:ln>
            <a:noFill/>
          </a:ln>
        </p:spPr>
      </p:pic>
      <p:sp>
        <p:nvSpPr>
          <p:cNvPr id="23" name="خلفية الايفون">
            <a:extLst>
              <a:ext uri="{FF2B5EF4-FFF2-40B4-BE49-F238E27FC236}">
                <a16:creationId xmlns:a16="http://schemas.microsoft.com/office/drawing/2014/main" id="{54B34B3C-75C0-7680-18B1-FD34D0562284}"/>
              </a:ext>
            </a:extLst>
          </p:cNvPr>
          <p:cNvSpPr/>
          <p:nvPr/>
        </p:nvSpPr>
        <p:spPr>
          <a:xfrm>
            <a:off x="2928195" y="609638"/>
            <a:ext cx="2520462" cy="5379642"/>
          </a:xfrm>
          <a:custGeom>
            <a:avLst/>
            <a:gdLst>
              <a:gd name="connsiteX0" fmla="*/ 362821 w 2520462"/>
              <a:gd name="connsiteY0" fmla="*/ 0 h 5379642"/>
              <a:gd name="connsiteX1" fmla="*/ 2157641 w 2520462"/>
              <a:gd name="connsiteY1" fmla="*/ 0 h 5379642"/>
              <a:gd name="connsiteX2" fmla="*/ 2520462 w 2520462"/>
              <a:gd name="connsiteY2" fmla="*/ 362821 h 5379642"/>
              <a:gd name="connsiteX3" fmla="*/ 2520462 w 2520462"/>
              <a:gd name="connsiteY3" fmla="*/ 5016821 h 5379642"/>
              <a:gd name="connsiteX4" fmla="*/ 2157641 w 2520462"/>
              <a:gd name="connsiteY4" fmla="*/ 5379642 h 5379642"/>
              <a:gd name="connsiteX5" fmla="*/ 362821 w 2520462"/>
              <a:gd name="connsiteY5" fmla="*/ 5379642 h 5379642"/>
              <a:gd name="connsiteX6" fmla="*/ 0 w 2520462"/>
              <a:gd name="connsiteY6" fmla="*/ 5016821 h 5379642"/>
              <a:gd name="connsiteX7" fmla="*/ 0 w 2520462"/>
              <a:gd name="connsiteY7" fmla="*/ 362821 h 5379642"/>
              <a:gd name="connsiteX8" fmla="*/ 362821 w 2520462"/>
              <a:gd name="connsiteY8" fmla="*/ 0 h 5379642"/>
              <a:gd name="connsiteX9" fmla="*/ 995631 w 2520462"/>
              <a:gd name="connsiteY9" fmla="*/ 82504 h 5379642"/>
              <a:gd name="connsiteX10" fmla="*/ 900231 w 2520462"/>
              <a:gd name="connsiteY10" fmla="*/ 177904 h 5379642"/>
              <a:gd name="connsiteX11" fmla="*/ 995631 w 2520462"/>
              <a:gd name="connsiteY11" fmla="*/ 273304 h 5379642"/>
              <a:gd name="connsiteX12" fmla="*/ 1524831 w 2520462"/>
              <a:gd name="connsiteY12" fmla="*/ 273304 h 5379642"/>
              <a:gd name="connsiteX13" fmla="*/ 1620231 w 2520462"/>
              <a:gd name="connsiteY13" fmla="*/ 177904 h 5379642"/>
              <a:gd name="connsiteX14" fmla="*/ 1524831 w 2520462"/>
              <a:gd name="connsiteY14" fmla="*/ 82504 h 5379642"/>
              <a:gd name="connsiteX15" fmla="*/ 995631 w 2520462"/>
              <a:gd name="connsiteY15" fmla="*/ 82504 h 537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20462" h="5379642">
                <a:moveTo>
                  <a:pt x="362821" y="0"/>
                </a:moveTo>
                <a:lnTo>
                  <a:pt x="2157641" y="0"/>
                </a:lnTo>
                <a:cubicBezTo>
                  <a:pt x="2358022" y="0"/>
                  <a:pt x="2520462" y="162440"/>
                  <a:pt x="2520462" y="362821"/>
                </a:cubicBezTo>
                <a:lnTo>
                  <a:pt x="2520462" y="5016821"/>
                </a:lnTo>
                <a:cubicBezTo>
                  <a:pt x="2520462" y="5217202"/>
                  <a:pt x="2358022" y="5379642"/>
                  <a:pt x="2157641" y="5379642"/>
                </a:cubicBezTo>
                <a:lnTo>
                  <a:pt x="362821" y="5379642"/>
                </a:lnTo>
                <a:cubicBezTo>
                  <a:pt x="162440" y="5379642"/>
                  <a:pt x="0" y="5217202"/>
                  <a:pt x="0" y="5016821"/>
                </a:cubicBezTo>
                <a:lnTo>
                  <a:pt x="0" y="362821"/>
                </a:lnTo>
                <a:cubicBezTo>
                  <a:pt x="0" y="162440"/>
                  <a:pt x="162440" y="0"/>
                  <a:pt x="362821" y="0"/>
                </a:cubicBezTo>
                <a:close/>
                <a:moveTo>
                  <a:pt x="995631" y="82504"/>
                </a:moveTo>
                <a:cubicBezTo>
                  <a:pt x="942943" y="82504"/>
                  <a:pt x="900231" y="125216"/>
                  <a:pt x="900231" y="177904"/>
                </a:cubicBezTo>
                <a:cubicBezTo>
                  <a:pt x="900231" y="230592"/>
                  <a:pt x="942943" y="273304"/>
                  <a:pt x="995631" y="273304"/>
                </a:cubicBezTo>
                <a:lnTo>
                  <a:pt x="1524831" y="273304"/>
                </a:lnTo>
                <a:cubicBezTo>
                  <a:pt x="1577519" y="273304"/>
                  <a:pt x="1620231" y="230592"/>
                  <a:pt x="1620231" y="177904"/>
                </a:cubicBezTo>
                <a:cubicBezTo>
                  <a:pt x="1620231" y="125216"/>
                  <a:pt x="1577519" y="82504"/>
                  <a:pt x="1524831" y="82504"/>
                </a:cubicBezTo>
                <a:lnTo>
                  <a:pt x="995631" y="82504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SA"/>
          </a:p>
        </p:txBody>
      </p:sp>
      <p:sp>
        <p:nvSpPr>
          <p:cNvPr id="25" name="خلفية اليستروتر">
            <a:extLst>
              <a:ext uri="{FF2B5EF4-FFF2-40B4-BE49-F238E27FC236}">
                <a16:creationId xmlns:a16="http://schemas.microsoft.com/office/drawing/2014/main" id="{BAAD6E34-A861-DFF3-5CF8-1DDF67FD7374}"/>
              </a:ext>
            </a:extLst>
          </p:cNvPr>
          <p:cNvSpPr/>
          <p:nvPr/>
        </p:nvSpPr>
        <p:spPr>
          <a:xfrm>
            <a:off x="2996857" y="1500307"/>
            <a:ext cx="2393151" cy="718459"/>
          </a:xfrm>
          <a:prstGeom prst="roundRect">
            <a:avLst>
              <a:gd name="adj" fmla="val 34700"/>
            </a:avLst>
          </a:prstGeom>
          <a:blipFill>
            <a:blip r:embed="rId4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ar-SA" sz="2000" dirty="0">
              <a:solidFill>
                <a:schemeClr val="tx1"/>
              </a:solidFill>
            </a:endParaRPr>
          </a:p>
        </p:txBody>
      </p:sp>
      <p:pic>
        <p:nvPicPr>
          <p:cNvPr id="11" name="ايقونة اليستروتر">
            <a:extLst>
              <a:ext uri="{FF2B5EF4-FFF2-40B4-BE49-F238E27FC236}">
                <a16:creationId xmlns:a16="http://schemas.microsoft.com/office/drawing/2014/main" id="{C22678DB-52BE-1FB7-EB8D-259C5C1183B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937" y="1643174"/>
            <a:ext cx="466651" cy="466651"/>
          </a:xfrm>
          <a:prstGeom prst="rect">
            <a:avLst/>
          </a:prstGeom>
        </p:spPr>
      </p:pic>
      <p:sp>
        <p:nvSpPr>
          <p:cNvPr id="13" name="خلفية فوتشوب">
            <a:extLst>
              <a:ext uri="{FF2B5EF4-FFF2-40B4-BE49-F238E27FC236}">
                <a16:creationId xmlns:a16="http://schemas.microsoft.com/office/drawing/2014/main" id="{D379C6F3-7144-A794-77FA-381E5BEFB04E}"/>
              </a:ext>
            </a:extLst>
          </p:cNvPr>
          <p:cNvSpPr/>
          <p:nvPr/>
        </p:nvSpPr>
        <p:spPr>
          <a:xfrm>
            <a:off x="2996857" y="2390976"/>
            <a:ext cx="2393151" cy="718459"/>
          </a:xfrm>
          <a:prstGeom prst="roundRect">
            <a:avLst>
              <a:gd name="adj" fmla="val 34700"/>
            </a:avLst>
          </a:prstGeom>
          <a:blipFill>
            <a:blip r:embed="rId6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ar-SA" sz="2000" dirty="0">
              <a:solidFill>
                <a:schemeClr val="tx1"/>
              </a:solidFill>
            </a:endParaRPr>
          </a:p>
        </p:txBody>
      </p:sp>
      <p:pic>
        <p:nvPicPr>
          <p:cNvPr id="17" name="ايقونة فوتشوب">
            <a:extLst>
              <a:ext uri="{FF2B5EF4-FFF2-40B4-BE49-F238E27FC236}">
                <a16:creationId xmlns:a16="http://schemas.microsoft.com/office/drawing/2014/main" id="{FDD7D8D2-38B2-037F-DE1D-C27D12F834F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0937" y="2533843"/>
            <a:ext cx="466651" cy="466651"/>
          </a:xfrm>
          <a:prstGeom prst="rect">
            <a:avLst/>
          </a:prstGeom>
        </p:spPr>
      </p:pic>
      <p:sp>
        <p:nvSpPr>
          <p:cNvPr id="18" name="خلفية اكسل">
            <a:extLst>
              <a:ext uri="{FF2B5EF4-FFF2-40B4-BE49-F238E27FC236}">
                <a16:creationId xmlns:a16="http://schemas.microsoft.com/office/drawing/2014/main" id="{5637F6AA-E427-0A80-512B-5FC4A1072420}"/>
              </a:ext>
            </a:extLst>
          </p:cNvPr>
          <p:cNvSpPr/>
          <p:nvPr/>
        </p:nvSpPr>
        <p:spPr>
          <a:xfrm>
            <a:off x="2996857" y="3299459"/>
            <a:ext cx="2393151" cy="718459"/>
          </a:xfrm>
          <a:prstGeom prst="roundRect">
            <a:avLst>
              <a:gd name="adj" fmla="val 34700"/>
            </a:avLst>
          </a:prstGeom>
          <a:blipFill>
            <a:blip r:embed="rId8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ar-SA" sz="2000" dirty="0">
              <a:solidFill>
                <a:schemeClr val="tx1"/>
              </a:solidFill>
            </a:endParaRPr>
          </a:p>
        </p:txBody>
      </p:sp>
      <p:pic>
        <p:nvPicPr>
          <p:cNvPr id="19" name="ايقونة اكسل">
            <a:extLst>
              <a:ext uri="{FF2B5EF4-FFF2-40B4-BE49-F238E27FC236}">
                <a16:creationId xmlns:a16="http://schemas.microsoft.com/office/drawing/2014/main" id="{DE1A0C5A-4D25-9800-46AC-95581BBF77A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0937" y="3442326"/>
            <a:ext cx="466651" cy="466651"/>
          </a:xfrm>
          <a:prstGeom prst="rect">
            <a:avLst/>
          </a:prstGeom>
        </p:spPr>
      </p:pic>
      <p:sp>
        <p:nvSpPr>
          <p:cNvPr id="20" name="خلفية بوربوينت">
            <a:extLst>
              <a:ext uri="{FF2B5EF4-FFF2-40B4-BE49-F238E27FC236}">
                <a16:creationId xmlns:a16="http://schemas.microsoft.com/office/drawing/2014/main" id="{42E91D2D-09F9-E504-7760-2271D71D00C7}"/>
              </a:ext>
            </a:extLst>
          </p:cNvPr>
          <p:cNvSpPr/>
          <p:nvPr/>
        </p:nvSpPr>
        <p:spPr>
          <a:xfrm>
            <a:off x="2996857" y="4207942"/>
            <a:ext cx="2393151" cy="718459"/>
          </a:xfrm>
          <a:prstGeom prst="roundRect">
            <a:avLst>
              <a:gd name="adj" fmla="val 34700"/>
            </a:avLst>
          </a:prstGeom>
          <a:blipFill>
            <a:blip r:embed="rId10" cstate="email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ar-SA" sz="2000" dirty="0">
              <a:solidFill>
                <a:schemeClr val="tx1"/>
              </a:solidFill>
            </a:endParaRPr>
          </a:p>
        </p:txBody>
      </p:sp>
      <p:pic>
        <p:nvPicPr>
          <p:cNvPr id="21" name="ايقونة بوربوينت">
            <a:extLst>
              <a:ext uri="{FF2B5EF4-FFF2-40B4-BE49-F238E27FC236}">
                <a16:creationId xmlns:a16="http://schemas.microsoft.com/office/drawing/2014/main" id="{22605198-BA8C-F7A7-A99C-30005D71AA6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0937" y="4350809"/>
            <a:ext cx="466651" cy="466651"/>
          </a:xfrm>
          <a:prstGeom prst="rect">
            <a:avLst/>
          </a:prstGeom>
        </p:spPr>
      </p:pic>
      <p:sp>
        <p:nvSpPr>
          <p:cNvPr id="22" name="علي قايد">
            <a:extLst>
              <a:ext uri="{FF2B5EF4-FFF2-40B4-BE49-F238E27FC236}">
                <a16:creationId xmlns:a16="http://schemas.microsoft.com/office/drawing/2014/main" id="{9A83F195-35F6-6007-ABA6-E3F419A78237}"/>
              </a:ext>
            </a:extLst>
          </p:cNvPr>
          <p:cNvSpPr txBox="1"/>
          <p:nvPr/>
        </p:nvSpPr>
        <p:spPr>
          <a:xfrm>
            <a:off x="457200" y="286472"/>
            <a:ext cx="203725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/>
              <a:t>Ali Qayid</a:t>
            </a:r>
            <a:endParaRPr lang="ar-SA" sz="3600" b="1" dirty="0"/>
          </a:p>
        </p:txBody>
      </p:sp>
      <p:sp>
        <p:nvSpPr>
          <p:cNvPr id="26" name="جوال">
            <a:extLst>
              <a:ext uri="{FF2B5EF4-FFF2-40B4-BE49-F238E27FC236}">
                <a16:creationId xmlns:a16="http://schemas.microsoft.com/office/drawing/2014/main" id="{F0EEC87A-9A85-2519-00C4-EE7D65737F13}"/>
              </a:ext>
            </a:extLst>
          </p:cNvPr>
          <p:cNvSpPr txBox="1"/>
          <p:nvPr/>
        </p:nvSpPr>
        <p:spPr>
          <a:xfrm>
            <a:off x="5212156" y="5638270"/>
            <a:ext cx="326682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/>
              <a:t>966596433445</a:t>
            </a:r>
            <a:endParaRPr lang="ar-SA" sz="2800" b="1" dirty="0"/>
          </a:p>
        </p:txBody>
      </p:sp>
      <p:sp>
        <p:nvSpPr>
          <p:cNvPr id="28" name="ايميل">
            <a:extLst>
              <a:ext uri="{FF2B5EF4-FFF2-40B4-BE49-F238E27FC236}">
                <a16:creationId xmlns:a16="http://schemas.microsoft.com/office/drawing/2014/main" id="{9B417548-A6C6-C98B-B897-BAE1D088EE69}"/>
              </a:ext>
            </a:extLst>
          </p:cNvPr>
          <p:cNvSpPr txBox="1"/>
          <p:nvPr/>
        </p:nvSpPr>
        <p:spPr>
          <a:xfrm>
            <a:off x="5212156" y="5021454"/>
            <a:ext cx="376674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Aalii07aa@gmail.com</a:t>
            </a:r>
            <a:endParaRPr lang="ar-SA" sz="2400" b="1" dirty="0"/>
          </a:p>
        </p:txBody>
      </p:sp>
      <p:sp>
        <p:nvSpPr>
          <p:cNvPr id="31" name="مهارة الاكسل">
            <a:extLst>
              <a:ext uri="{FF2B5EF4-FFF2-40B4-BE49-F238E27FC236}">
                <a16:creationId xmlns:a16="http://schemas.microsoft.com/office/drawing/2014/main" id="{95D84690-8838-9724-7C10-2C5FD47DB95A}"/>
              </a:ext>
            </a:extLst>
          </p:cNvPr>
          <p:cNvSpPr txBox="1"/>
          <p:nvPr/>
        </p:nvSpPr>
        <p:spPr>
          <a:xfrm>
            <a:off x="5029960" y="3109435"/>
            <a:ext cx="41306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endParaRPr lang="en-US" sz="1200" dirty="0"/>
          </a:p>
          <a:p>
            <a:pPr lvl="1"/>
            <a:r>
              <a:rPr lang="en-US" sz="1600" dirty="0"/>
              <a:t>"Advanced proficiency in Microsoft Excel, including complex data modeling, macros, VBA programming, and dynamic dashboards for comprehensive data analysis and reporting."</a:t>
            </a:r>
          </a:p>
        </p:txBody>
      </p:sp>
      <p:sp>
        <p:nvSpPr>
          <p:cNvPr id="36" name="مهارة بوربوينت">
            <a:extLst>
              <a:ext uri="{FF2B5EF4-FFF2-40B4-BE49-F238E27FC236}">
                <a16:creationId xmlns:a16="http://schemas.microsoft.com/office/drawing/2014/main" id="{05A5A16D-2F48-8525-FE31-029599D752F9}"/>
              </a:ext>
            </a:extLst>
          </p:cNvPr>
          <p:cNvSpPr txBox="1"/>
          <p:nvPr/>
        </p:nvSpPr>
        <p:spPr>
          <a:xfrm>
            <a:off x="-25716" y="4160016"/>
            <a:ext cx="28055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"Advanced proficiency in Microsoft PowerPoint, including designing dynamic presentations with complex animations, integrating video and audio, and creating interactive slides."</a:t>
            </a:r>
            <a:endParaRPr lang="en-US" sz="2000" dirty="0"/>
          </a:p>
        </p:txBody>
      </p:sp>
      <p:sp>
        <p:nvSpPr>
          <p:cNvPr id="37" name="مهارة اليستروتر">
            <a:extLst>
              <a:ext uri="{FF2B5EF4-FFF2-40B4-BE49-F238E27FC236}">
                <a16:creationId xmlns:a16="http://schemas.microsoft.com/office/drawing/2014/main" id="{2C02CEA2-F458-EA84-48D5-A15A0112393D}"/>
              </a:ext>
            </a:extLst>
          </p:cNvPr>
          <p:cNvSpPr txBox="1"/>
          <p:nvPr/>
        </p:nvSpPr>
        <p:spPr>
          <a:xfrm>
            <a:off x="5607648" y="1261379"/>
            <a:ext cx="32188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"Skilled in Adobe Illustrator, including designing logos, icons, and complex illustrations, as well as working with layers and typography."</a:t>
            </a:r>
            <a:endParaRPr lang="en-US" sz="2000" dirty="0"/>
          </a:p>
        </p:txBody>
      </p:sp>
      <p:sp>
        <p:nvSpPr>
          <p:cNvPr id="39" name="مهارة فوتشوب">
            <a:extLst>
              <a:ext uri="{FF2B5EF4-FFF2-40B4-BE49-F238E27FC236}">
                <a16:creationId xmlns:a16="http://schemas.microsoft.com/office/drawing/2014/main" id="{D34F8369-5CE9-54C0-9F1F-29AA98E02723}"/>
              </a:ext>
            </a:extLst>
          </p:cNvPr>
          <p:cNvSpPr txBox="1"/>
          <p:nvPr/>
        </p:nvSpPr>
        <p:spPr>
          <a:xfrm>
            <a:off x="-25716" y="2056036"/>
            <a:ext cx="28055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"Skilled in Adobe Photoshop, including photo retouching, layer management, and creating graphics for web and print."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50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0">
        <p159:morph option="byObject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22 -4.07407E-6 L 1.25E-6 -4.07407E-6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44 3.7037E-6 L -0.00039 3.7037E-6 " pathEditMode="relative" rAng="0" ptsTypes="AA">
                                      <p:cBhvr>
                                        <p:cTn id="33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22 -4.07407E-6 L 1.25E-6 -4.07407E-6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024 1.11111E-6 L -6.25E-7 1.11111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3" grpId="0" animBg="1"/>
      <p:bldP spid="18" grpId="0" animBg="1"/>
      <p:bldP spid="20" grpId="0" animBg="1"/>
      <p:bldP spid="22" grpId="0"/>
      <p:bldP spid="26" grpId="0"/>
      <p:bldP spid="28" grpId="0"/>
      <p:bldP spid="31" grpId="0"/>
      <p:bldP spid="31" grpId="1"/>
      <p:bldP spid="36" grpId="0"/>
      <p:bldP spid="36" grpId="1"/>
      <p:bldP spid="37" grpId="0"/>
      <p:bldP spid="37" grpId="1"/>
      <p:bldP spid="39" grpId="0"/>
      <p:bldP spid="39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117</Words>
  <Application>Microsoft Office PowerPoint</Application>
  <PresentationFormat>شاشة عريضة</PresentationFormat>
  <Paragraphs>11</Paragraphs>
  <Slides>5</Slides>
  <Notes>1</Notes>
  <HiddenSlides>0</HiddenSlides>
  <MMClips>8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inherit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ali</dc:creator>
  <cp:lastModifiedBy>hisham alg</cp:lastModifiedBy>
  <cp:revision>25</cp:revision>
  <dcterms:created xsi:type="dcterms:W3CDTF">2024-10-13T08:46:43Z</dcterms:created>
  <dcterms:modified xsi:type="dcterms:W3CDTF">2025-05-27T13:38:25Z</dcterms:modified>
</cp:coreProperties>
</file>